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00" d="100"/>
          <a:sy n="300" d="100"/>
        </p:scale>
        <p:origin x="-9102" y="-28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fif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5078B0-2AE0-C221-702A-E75ADD9685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0C3F76A-F3B4-93B0-C2D4-B647EEE6F2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AAE79D-2822-F3DC-2301-1B72D186F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0EFB92-5080-D1E4-968F-7C253FFA0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1A9275-C0FA-4BEA-775A-84242B7C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1392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0D2573-C574-96E7-0AFD-B5D33CCD3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D7B4C30-72EF-6C4A-8111-102E32DB7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5479FD-4CA5-14AF-9580-130BD314B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6199F6-8468-7299-EA0C-0CB16C5BB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13C189-C5B3-69F2-66DB-E44CFEED7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6420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8994E3C-F926-D516-84A7-F93CF9C3CC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46E4756-2FC6-C5B6-348F-804E270227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D1415A-445A-1B5F-C291-0BBBCD103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C72A96-C750-8F93-D25F-ED28B17C6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9195D13-2958-5DAF-C650-2D7091741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7059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8AC383-3038-59E2-7490-090915496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9CD07B-97EF-D162-5097-6EDB705AB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04092D-B849-74EF-1E97-48B3BFC31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5D39BE-A50D-A6FD-7EA7-74A434174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5EEBFA-A689-B439-BA44-B7212C118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4840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F06843-F5C7-4638-723B-331E8F171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8C865CA-8EAE-3A39-55CE-496C16ADE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FC4C0B-0C4D-A96E-2886-C1998F22A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4A8B15-18D2-E259-E9A8-3237A20FC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1A5CDB-1988-5B37-9449-BE6954E3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0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AD8B26-4F54-D1FD-1FE0-4154C7884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77213E-EA66-667D-A741-B628E7EB54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04958E5-9BF1-D487-6A62-B5DD9BBA29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2E1108-A4AD-A9FC-DBD2-CE2B78FD0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2EF732-9021-9D47-B16D-01CDA8253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525B6B6-56A1-A21B-8C2F-228952E8F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1577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14D10-8732-9294-87C1-9B8FEF4B8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D6AA0DC-B78F-3A31-F298-CF5DD215E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F2B910-885C-A05B-2A4C-854A1FA9E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079513D-FA17-639E-F8B2-1171A3C2B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7115D14-7B02-3B20-9E13-ECAAED1674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5946195-931B-33E7-B7A6-044654FBC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8EC0B08-B672-AA88-97B8-054CB02B5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932E717-7615-3703-DB0A-84EBC7056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6174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FE7E5E-EAFF-F15A-51C9-B4D82F245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007BD4A-65D4-B5D2-2218-56AA5FD8F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B981C60-19B7-7458-25AF-9F3D621E6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FD403B9-E6A6-422F-C0AE-1FFB35DF1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7105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E8E9D99-DDF5-C7F0-1898-81CFA316B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A8FDED1-1C2C-46B0-4164-FD8D3400C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AECAF3C-FF17-9517-CDD3-7AA365EDC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1977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964173-748F-E9B4-9C00-45332E06E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E8F441-65E5-F037-D442-F7FA9A5C6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5A441F7-3F7B-5450-E490-3122440E5E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BA112B-98DC-F04A-494C-ECC12E086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E75FC67-3166-F752-DCBB-1015456E0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F257D85-1639-FF3D-37A5-7AE984091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5734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B151D1-B32D-CF8A-2E56-1999699B0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491C4E7-321B-18D1-8C61-39BF4B98BA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C10B8D3-027A-25A2-DC85-1A18691AC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575DE27-479A-C41C-88E8-D8443AF0A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79AB04-D1A8-85A8-EE8A-31A41C270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8706A8B-A23C-7211-D279-33614FF37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504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2AB7EAE-5DE4-8E1A-E0C0-4AAF69734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2A56B6-2FBE-A4EA-F205-CA61AEB85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5519DC-5E2D-B364-A488-0CF0696D9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C7375-BF87-42B8-86C0-0FBFD4C84221}" type="datetimeFigureOut">
              <a:rPr lang="de-DE" smtClean="0"/>
              <a:t>16.11.2023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D1900E-84B6-9137-AFDA-BDA75B1A75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034D67-F879-493A-382D-787609DFEC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AECA2-E2FD-4063-B6A7-94823421A96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5978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fi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Screenshot, Multimedia-Software, Grafiksoftware enthält.&#10;&#10;Automatisch generierte Beschreibung">
            <a:extLst>
              <a:ext uri="{FF2B5EF4-FFF2-40B4-BE49-F238E27FC236}">
                <a16:creationId xmlns:a16="http://schemas.microsoft.com/office/drawing/2014/main" id="{DF5E75C1-A18B-3BAB-0AC2-0DB8A5AA39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1488" b="23827"/>
          <a:stretch/>
        </p:blipFill>
        <p:spPr>
          <a:xfrm>
            <a:off x="3167266" y="140435"/>
            <a:ext cx="6315061" cy="366818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C810D27-243F-372F-B319-56358C21B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5545" y="5118871"/>
            <a:ext cx="1357323" cy="1357323"/>
          </a:xfrm>
          <a:prstGeom prst="rect">
            <a:avLst/>
          </a:prstGeom>
        </p:spPr>
      </p:pic>
      <p:pic>
        <p:nvPicPr>
          <p:cNvPr id="9" name="Grafik 8" descr="Ein Bild, das Elektronik, Schaltung, Design, Verstärker enthält.&#10;&#10;Automatisch generierte Beschreibung">
            <a:extLst>
              <a:ext uri="{FF2B5EF4-FFF2-40B4-BE49-F238E27FC236}">
                <a16:creationId xmlns:a16="http://schemas.microsoft.com/office/drawing/2014/main" id="{435C3528-1257-3E97-B25D-0954DDB9AB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061" y="3410239"/>
            <a:ext cx="1718388" cy="171838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C55C434E-00CD-F0FC-D205-2D4A5EE8F8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284" y="4988992"/>
            <a:ext cx="1377141" cy="1377141"/>
          </a:xfrm>
          <a:prstGeom prst="rect">
            <a:avLst/>
          </a:prstGeom>
        </p:spPr>
      </p:pic>
      <p:pic>
        <p:nvPicPr>
          <p:cNvPr id="13" name="Grafik 12" descr="Ein Bild, das Elektronik, Schaltung, Fernbedienung enthält.&#10;&#10;Automatisch generierte Beschreibung">
            <a:extLst>
              <a:ext uri="{FF2B5EF4-FFF2-40B4-BE49-F238E27FC236}">
                <a16:creationId xmlns:a16="http://schemas.microsoft.com/office/drawing/2014/main" id="{3C70C268-4062-D98C-3E1F-96A1A7E5EB7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56" t="27328" r="12264" b="27252"/>
          <a:stretch/>
        </p:blipFill>
        <p:spPr>
          <a:xfrm>
            <a:off x="1004013" y="4522462"/>
            <a:ext cx="1511559" cy="93306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DDC6735F-64A9-9C91-6704-681CC2E375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580" y="1601812"/>
            <a:ext cx="1551992" cy="882696"/>
          </a:xfrm>
          <a:prstGeom prst="rect">
            <a:avLst/>
          </a:prstGeom>
        </p:spPr>
      </p:pic>
      <p:pic>
        <p:nvPicPr>
          <p:cNvPr id="17" name="Grafik 16" descr="Ein Bild, das Mikrofon enthält.&#10;&#10;Automatisch generierte Beschreibung mit mittlerer Zuverlässigkeit">
            <a:extLst>
              <a:ext uri="{FF2B5EF4-FFF2-40B4-BE49-F238E27FC236}">
                <a16:creationId xmlns:a16="http://schemas.microsoft.com/office/drawing/2014/main" id="{235AD29A-DDBA-7BB9-76AE-99947E29D22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07" b="30300"/>
          <a:stretch/>
        </p:blipFill>
        <p:spPr>
          <a:xfrm>
            <a:off x="389716" y="2378166"/>
            <a:ext cx="2553540" cy="1182095"/>
          </a:xfrm>
          <a:prstGeom prst="rect">
            <a:avLst/>
          </a:prstGeom>
        </p:spPr>
      </p:pic>
      <p:sp>
        <p:nvSpPr>
          <p:cNvPr id="24" name="Freihandform: Form 23">
            <a:extLst>
              <a:ext uri="{FF2B5EF4-FFF2-40B4-BE49-F238E27FC236}">
                <a16:creationId xmlns:a16="http://schemas.microsoft.com/office/drawing/2014/main" id="{A208ECB5-4804-BF67-F407-53643FCD35CE}"/>
              </a:ext>
            </a:extLst>
          </p:cNvPr>
          <p:cNvSpPr/>
          <p:nvPr/>
        </p:nvSpPr>
        <p:spPr>
          <a:xfrm>
            <a:off x="6243638" y="6208776"/>
            <a:ext cx="3238690" cy="347472"/>
          </a:xfrm>
          <a:custGeom>
            <a:avLst/>
            <a:gdLst>
              <a:gd name="connsiteX0" fmla="*/ 2221992 w 2221992"/>
              <a:gd name="connsiteY0" fmla="*/ 0 h 347472"/>
              <a:gd name="connsiteX1" fmla="*/ 1143000 w 2221992"/>
              <a:gd name="connsiteY1" fmla="*/ 265176 h 347472"/>
              <a:gd name="connsiteX2" fmla="*/ 0 w 2221992"/>
              <a:gd name="connsiteY2" fmla="*/ 347472 h 347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1992" h="347472">
                <a:moveTo>
                  <a:pt x="2221992" y="0"/>
                </a:moveTo>
                <a:cubicBezTo>
                  <a:pt x="1867662" y="103632"/>
                  <a:pt x="1513332" y="207264"/>
                  <a:pt x="1143000" y="265176"/>
                </a:cubicBezTo>
                <a:cubicBezTo>
                  <a:pt x="772668" y="323088"/>
                  <a:pt x="240792" y="327660"/>
                  <a:pt x="0" y="347472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Freihandform: Form 24">
            <a:extLst>
              <a:ext uri="{FF2B5EF4-FFF2-40B4-BE49-F238E27FC236}">
                <a16:creationId xmlns:a16="http://schemas.microsoft.com/office/drawing/2014/main" id="{9E8651AC-67E7-0A27-4B20-BC663B879F19}"/>
              </a:ext>
            </a:extLst>
          </p:cNvPr>
          <p:cNvSpPr/>
          <p:nvPr/>
        </p:nvSpPr>
        <p:spPr>
          <a:xfrm>
            <a:off x="6038919" y="6172200"/>
            <a:ext cx="261297" cy="414098"/>
          </a:xfrm>
          <a:custGeom>
            <a:avLst/>
            <a:gdLst>
              <a:gd name="connsiteX0" fmla="*/ 261297 w 261297"/>
              <a:gd name="connsiteY0" fmla="*/ 384048 h 414098"/>
              <a:gd name="connsiteX1" fmla="*/ 32697 w 261297"/>
              <a:gd name="connsiteY1" fmla="*/ 374904 h 414098"/>
              <a:gd name="connsiteX2" fmla="*/ 32697 w 261297"/>
              <a:gd name="connsiteY2" fmla="*/ 0 h 414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1297" h="414098">
                <a:moveTo>
                  <a:pt x="261297" y="384048"/>
                </a:moveTo>
                <a:cubicBezTo>
                  <a:pt x="166047" y="411480"/>
                  <a:pt x="70797" y="438912"/>
                  <a:pt x="32697" y="374904"/>
                </a:cubicBezTo>
                <a:cubicBezTo>
                  <a:pt x="-5403" y="310896"/>
                  <a:pt x="-16071" y="28956"/>
                  <a:pt x="32697" y="0"/>
                </a:cubicBezTo>
              </a:path>
            </a:pathLst>
          </a:cu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Freihandform: Form 26">
            <a:extLst>
              <a:ext uri="{FF2B5EF4-FFF2-40B4-BE49-F238E27FC236}">
                <a16:creationId xmlns:a16="http://schemas.microsoft.com/office/drawing/2014/main" id="{B0E1932D-BCBE-A6E9-0238-970FD2AEEDE3}"/>
              </a:ext>
            </a:extLst>
          </p:cNvPr>
          <p:cNvSpPr/>
          <p:nvPr/>
        </p:nvSpPr>
        <p:spPr>
          <a:xfrm>
            <a:off x="699045" y="4351446"/>
            <a:ext cx="7735506" cy="1162386"/>
          </a:xfrm>
          <a:custGeom>
            <a:avLst/>
            <a:gdLst>
              <a:gd name="connsiteX0" fmla="*/ 7722579 w 7735506"/>
              <a:gd name="connsiteY0" fmla="*/ 1162386 h 1162386"/>
              <a:gd name="connsiteX1" fmla="*/ 6588723 w 7735506"/>
              <a:gd name="connsiteY1" fmla="*/ 311994 h 1162386"/>
              <a:gd name="connsiteX2" fmla="*/ 471387 w 7735506"/>
              <a:gd name="connsiteY2" fmla="*/ 10242 h 1162386"/>
              <a:gd name="connsiteX3" fmla="*/ 526251 w 7735506"/>
              <a:gd name="connsiteY3" fmla="*/ 632034 h 1162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35506" h="1162386">
                <a:moveTo>
                  <a:pt x="7722579" y="1162386"/>
                </a:moveTo>
                <a:cubicBezTo>
                  <a:pt x="7759917" y="833202"/>
                  <a:pt x="7797255" y="504018"/>
                  <a:pt x="6588723" y="311994"/>
                </a:cubicBezTo>
                <a:cubicBezTo>
                  <a:pt x="5380191" y="119970"/>
                  <a:pt x="1481799" y="-43098"/>
                  <a:pt x="471387" y="10242"/>
                </a:cubicBezTo>
                <a:cubicBezTo>
                  <a:pt x="-539025" y="63582"/>
                  <a:pt x="364707" y="616794"/>
                  <a:pt x="526251" y="632034"/>
                </a:cubicBezTo>
              </a:path>
            </a:pathLst>
          </a:cu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Freihandform: Form 36">
            <a:extLst>
              <a:ext uri="{FF2B5EF4-FFF2-40B4-BE49-F238E27FC236}">
                <a16:creationId xmlns:a16="http://schemas.microsoft.com/office/drawing/2014/main" id="{E3BDA4B9-3CC0-6826-0858-559B288B9030}"/>
              </a:ext>
            </a:extLst>
          </p:cNvPr>
          <p:cNvSpPr/>
          <p:nvPr/>
        </p:nvSpPr>
        <p:spPr>
          <a:xfrm>
            <a:off x="6424614" y="2403355"/>
            <a:ext cx="2709862" cy="1797074"/>
          </a:xfrm>
          <a:custGeom>
            <a:avLst/>
            <a:gdLst>
              <a:gd name="connsiteX0" fmla="*/ 3857625 w 3857625"/>
              <a:gd name="connsiteY0" fmla="*/ 535250 h 567475"/>
              <a:gd name="connsiteX1" fmla="*/ 2762250 w 3857625"/>
              <a:gd name="connsiteY1" fmla="*/ 535250 h 567475"/>
              <a:gd name="connsiteX2" fmla="*/ 485775 w 3857625"/>
              <a:gd name="connsiteY2" fmla="*/ 525725 h 567475"/>
              <a:gd name="connsiteX3" fmla="*/ 0 w 3857625"/>
              <a:gd name="connsiteY3" fmla="*/ 1850 h 567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7625" h="567475">
                <a:moveTo>
                  <a:pt x="3857625" y="535250"/>
                </a:moveTo>
                <a:lnTo>
                  <a:pt x="2762250" y="535250"/>
                </a:lnTo>
                <a:cubicBezTo>
                  <a:pt x="2200275" y="533663"/>
                  <a:pt x="946150" y="614625"/>
                  <a:pt x="485775" y="525725"/>
                </a:cubicBezTo>
                <a:cubicBezTo>
                  <a:pt x="25400" y="436825"/>
                  <a:pt x="41275" y="-33075"/>
                  <a:pt x="0" y="1850"/>
                </a:cubicBez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Freihandform: Form 39">
            <a:extLst>
              <a:ext uri="{FF2B5EF4-FFF2-40B4-BE49-F238E27FC236}">
                <a16:creationId xmlns:a16="http://schemas.microsoft.com/office/drawing/2014/main" id="{5BE598FF-1D3C-4A13-6540-DD8E2571B34E}"/>
              </a:ext>
            </a:extLst>
          </p:cNvPr>
          <p:cNvSpPr/>
          <p:nvPr/>
        </p:nvSpPr>
        <p:spPr>
          <a:xfrm>
            <a:off x="5750365" y="2626851"/>
            <a:ext cx="3384110" cy="1797075"/>
          </a:xfrm>
          <a:custGeom>
            <a:avLst/>
            <a:gdLst>
              <a:gd name="connsiteX0" fmla="*/ 4575672 w 4575672"/>
              <a:gd name="connsiteY0" fmla="*/ 790575 h 890816"/>
              <a:gd name="connsiteX1" fmla="*/ 1394322 w 4575672"/>
              <a:gd name="connsiteY1" fmla="*/ 857250 h 890816"/>
              <a:gd name="connsiteX2" fmla="*/ 13197 w 4575672"/>
              <a:gd name="connsiteY2" fmla="*/ 323850 h 890816"/>
              <a:gd name="connsiteX3" fmla="*/ 718047 w 4575672"/>
              <a:gd name="connsiteY3" fmla="*/ 0 h 890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5672" h="890816">
                <a:moveTo>
                  <a:pt x="4575672" y="790575"/>
                </a:moveTo>
                <a:cubicBezTo>
                  <a:pt x="3365203" y="862806"/>
                  <a:pt x="2154734" y="935038"/>
                  <a:pt x="1394322" y="857250"/>
                </a:cubicBezTo>
                <a:cubicBezTo>
                  <a:pt x="633909" y="779462"/>
                  <a:pt x="125909" y="466725"/>
                  <a:pt x="13197" y="323850"/>
                </a:cubicBezTo>
                <a:cubicBezTo>
                  <a:pt x="-99515" y="180975"/>
                  <a:pt x="541835" y="44450"/>
                  <a:pt x="718047" y="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Freihandform: Form 40">
            <a:extLst>
              <a:ext uri="{FF2B5EF4-FFF2-40B4-BE49-F238E27FC236}">
                <a16:creationId xmlns:a16="http://schemas.microsoft.com/office/drawing/2014/main" id="{0216EA34-9355-AC79-22A0-15C2A4480C82}"/>
              </a:ext>
            </a:extLst>
          </p:cNvPr>
          <p:cNvSpPr/>
          <p:nvPr/>
        </p:nvSpPr>
        <p:spPr>
          <a:xfrm>
            <a:off x="6280150" y="1955800"/>
            <a:ext cx="2863850" cy="2457912"/>
          </a:xfrm>
          <a:custGeom>
            <a:avLst/>
            <a:gdLst>
              <a:gd name="connsiteX0" fmla="*/ 2863850 w 2863850"/>
              <a:gd name="connsiteY0" fmla="*/ 2400300 h 2457912"/>
              <a:gd name="connsiteX1" fmla="*/ 2057400 w 2863850"/>
              <a:gd name="connsiteY1" fmla="*/ 2413000 h 2457912"/>
              <a:gd name="connsiteX2" fmla="*/ 1587500 w 2863850"/>
              <a:gd name="connsiteY2" fmla="*/ 1905000 h 2457912"/>
              <a:gd name="connsiteX3" fmla="*/ 2203450 w 2863850"/>
              <a:gd name="connsiteY3" fmla="*/ 450850 h 2457912"/>
              <a:gd name="connsiteX4" fmla="*/ 0 w 2863850"/>
              <a:gd name="connsiteY4" fmla="*/ 0 h 2457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3850" h="2457912">
                <a:moveTo>
                  <a:pt x="2863850" y="2400300"/>
                </a:moveTo>
                <a:cubicBezTo>
                  <a:pt x="2566987" y="2447925"/>
                  <a:pt x="2270125" y="2495550"/>
                  <a:pt x="2057400" y="2413000"/>
                </a:cubicBezTo>
                <a:cubicBezTo>
                  <a:pt x="1844675" y="2330450"/>
                  <a:pt x="1563158" y="2232025"/>
                  <a:pt x="1587500" y="1905000"/>
                </a:cubicBezTo>
                <a:cubicBezTo>
                  <a:pt x="1611842" y="1577975"/>
                  <a:pt x="2468033" y="768350"/>
                  <a:pt x="2203450" y="450850"/>
                </a:cubicBezTo>
                <a:cubicBezTo>
                  <a:pt x="1938867" y="133350"/>
                  <a:pt x="197908" y="26458"/>
                  <a:pt x="0" y="0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Freihandform: Form 41">
            <a:extLst>
              <a:ext uri="{FF2B5EF4-FFF2-40B4-BE49-F238E27FC236}">
                <a16:creationId xmlns:a16="http://schemas.microsoft.com/office/drawing/2014/main" id="{7726F106-284B-0551-10D3-05BBEB8E5A57}"/>
              </a:ext>
            </a:extLst>
          </p:cNvPr>
          <p:cNvSpPr/>
          <p:nvPr/>
        </p:nvSpPr>
        <p:spPr>
          <a:xfrm>
            <a:off x="6254750" y="1625600"/>
            <a:ext cx="2882900" cy="2939129"/>
          </a:xfrm>
          <a:custGeom>
            <a:avLst/>
            <a:gdLst>
              <a:gd name="connsiteX0" fmla="*/ 2882900 w 2882900"/>
              <a:gd name="connsiteY0" fmla="*/ 2832100 h 2939129"/>
              <a:gd name="connsiteX1" fmla="*/ 1816100 w 2882900"/>
              <a:gd name="connsiteY1" fmla="*/ 2895600 h 2939129"/>
              <a:gd name="connsiteX2" fmla="*/ 1289050 w 2882900"/>
              <a:gd name="connsiteY2" fmla="*/ 2260600 h 2939129"/>
              <a:gd name="connsiteX3" fmla="*/ 2260600 w 2882900"/>
              <a:gd name="connsiteY3" fmla="*/ 666750 h 2939129"/>
              <a:gd name="connsiteX4" fmla="*/ 0 w 2882900"/>
              <a:gd name="connsiteY4" fmla="*/ 0 h 2939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2900" h="2939129">
                <a:moveTo>
                  <a:pt x="2882900" y="2832100"/>
                </a:moveTo>
                <a:cubicBezTo>
                  <a:pt x="2482321" y="2911475"/>
                  <a:pt x="2081742" y="2990850"/>
                  <a:pt x="1816100" y="2895600"/>
                </a:cubicBezTo>
                <a:cubicBezTo>
                  <a:pt x="1550458" y="2800350"/>
                  <a:pt x="1214967" y="2632075"/>
                  <a:pt x="1289050" y="2260600"/>
                </a:cubicBezTo>
                <a:cubicBezTo>
                  <a:pt x="1363133" y="1889125"/>
                  <a:pt x="2475442" y="1043517"/>
                  <a:pt x="2260600" y="666750"/>
                </a:cubicBezTo>
                <a:cubicBezTo>
                  <a:pt x="2045758" y="289983"/>
                  <a:pt x="322792" y="94192"/>
                  <a:pt x="0" y="0"/>
                </a:cubicBezTo>
              </a:path>
            </a:pathLst>
          </a:cu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Freihandform: Form 42">
            <a:extLst>
              <a:ext uri="{FF2B5EF4-FFF2-40B4-BE49-F238E27FC236}">
                <a16:creationId xmlns:a16="http://schemas.microsoft.com/office/drawing/2014/main" id="{5B3B001E-EF8B-9D78-160D-F5B9EB088D02}"/>
              </a:ext>
            </a:extLst>
          </p:cNvPr>
          <p:cNvSpPr/>
          <p:nvPr/>
        </p:nvSpPr>
        <p:spPr>
          <a:xfrm>
            <a:off x="6261100" y="1739900"/>
            <a:ext cx="2921000" cy="2982703"/>
          </a:xfrm>
          <a:custGeom>
            <a:avLst/>
            <a:gdLst>
              <a:gd name="connsiteX0" fmla="*/ 2921000 w 2921000"/>
              <a:gd name="connsiteY0" fmla="*/ 2832100 h 2982703"/>
              <a:gd name="connsiteX1" fmla="*/ 1924050 w 2921000"/>
              <a:gd name="connsiteY1" fmla="*/ 2965450 h 2982703"/>
              <a:gd name="connsiteX2" fmla="*/ 952500 w 2921000"/>
              <a:gd name="connsiteY2" fmla="*/ 2489200 h 2982703"/>
              <a:gd name="connsiteX3" fmla="*/ 2470150 w 2921000"/>
              <a:gd name="connsiteY3" fmla="*/ 704850 h 2982703"/>
              <a:gd name="connsiteX4" fmla="*/ 0 w 2921000"/>
              <a:gd name="connsiteY4" fmla="*/ 0 h 2982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21000" h="2982703">
                <a:moveTo>
                  <a:pt x="2921000" y="2832100"/>
                </a:moveTo>
                <a:cubicBezTo>
                  <a:pt x="2586566" y="2927350"/>
                  <a:pt x="2252133" y="3022600"/>
                  <a:pt x="1924050" y="2965450"/>
                </a:cubicBezTo>
                <a:cubicBezTo>
                  <a:pt x="1595967" y="2908300"/>
                  <a:pt x="861483" y="2865967"/>
                  <a:pt x="952500" y="2489200"/>
                </a:cubicBezTo>
                <a:cubicBezTo>
                  <a:pt x="1043517" y="2112433"/>
                  <a:pt x="2628900" y="1119717"/>
                  <a:pt x="2470150" y="704850"/>
                </a:cubicBezTo>
                <a:cubicBezTo>
                  <a:pt x="2311400" y="289983"/>
                  <a:pt x="347133" y="61383"/>
                  <a:pt x="0" y="0"/>
                </a:cubicBezTo>
              </a:path>
            </a:pathLst>
          </a:cu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Freihandform: Form 44">
            <a:extLst>
              <a:ext uri="{FF2B5EF4-FFF2-40B4-BE49-F238E27FC236}">
                <a16:creationId xmlns:a16="http://schemas.microsoft.com/office/drawing/2014/main" id="{1E0CAB98-F06A-D7FB-C6EF-2B0A88403A55}"/>
              </a:ext>
            </a:extLst>
          </p:cNvPr>
          <p:cNvSpPr/>
          <p:nvPr/>
        </p:nvSpPr>
        <p:spPr>
          <a:xfrm>
            <a:off x="6256020" y="2064697"/>
            <a:ext cx="4488180" cy="297503"/>
          </a:xfrm>
          <a:custGeom>
            <a:avLst/>
            <a:gdLst>
              <a:gd name="connsiteX0" fmla="*/ 4488180 w 4488180"/>
              <a:gd name="connsiteY0" fmla="*/ 297503 h 297503"/>
              <a:gd name="connsiteX1" fmla="*/ 3307080 w 4488180"/>
              <a:gd name="connsiteY1" fmla="*/ 152723 h 297503"/>
              <a:gd name="connsiteX2" fmla="*/ 1790700 w 4488180"/>
              <a:gd name="connsiteY2" fmla="*/ 84143 h 297503"/>
              <a:gd name="connsiteX3" fmla="*/ 0 w 4488180"/>
              <a:gd name="connsiteY3" fmla="*/ 7943 h 297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8180" h="297503">
                <a:moveTo>
                  <a:pt x="4488180" y="297503"/>
                </a:moveTo>
                <a:cubicBezTo>
                  <a:pt x="4122420" y="242893"/>
                  <a:pt x="3756660" y="188283"/>
                  <a:pt x="3307080" y="152723"/>
                </a:cubicBezTo>
                <a:cubicBezTo>
                  <a:pt x="2857500" y="117163"/>
                  <a:pt x="1790700" y="84143"/>
                  <a:pt x="1790700" y="84143"/>
                </a:cubicBezTo>
                <a:cubicBezTo>
                  <a:pt x="1239520" y="60013"/>
                  <a:pt x="209550" y="-26347"/>
                  <a:pt x="0" y="7943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Freihandform: Form 47">
            <a:extLst>
              <a:ext uri="{FF2B5EF4-FFF2-40B4-BE49-F238E27FC236}">
                <a16:creationId xmlns:a16="http://schemas.microsoft.com/office/drawing/2014/main" id="{2442A656-9FEB-E19B-F97A-06943B211241}"/>
              </a:ext>
            </a:extLst>
          </p:cNvPr>
          <p:cNvSpPr/>
          <p:nvPr/>
        </p:nvSpPr>
        <p:spPr>
          <a:xfrm rot="19406225">
            <a:off x="860624" y="3874961"/>
            <a:ext cx="4853818" cy="1536647"/>
          </a:xfrm>
          <a:custGeom>
            <a:avLst/>
            <a:gdLst>
              <a:gd name="connsiteX0" fmla="*/ 5160863 w 5262012"/>
              <a:gd name="connsiteY0" fmla="*/ 960120 h 1536647"/>
              <a:gd name="connsiteX1" fmla="*/ 5096855 w 5262012"/>
              <a:gd name="connsiteY1" fmla="*/ 1453896 h 1536647"/>
              <a:gd name="connsiteX2" fmla="*/ 3615527 w 5262012"/>
              <a:gd name="connsiteY2" fmla="*/ 1490472 h 1536647"/>
              <a:gd name="connsiteX3" fmla="*/ 186527 w 5262012"/>
              <a:gd name="connsiteY3" fmla="*/ 987552 h 1536647"/>
              <a:gd name="connsiteX4" fmla="*/ 515711 w 5262012"/>
              <a:gd name="connsiteY4" fmla="*/ 0 h 153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62012" h="1536647">
                <a:moveTo>
                  <a:pt x="5160863" y="960120"/>
                </a:moveTo>
                <a:cubicBezTo>
                  <a:pt x="5257637" y="1162812"/>
                  <a:pt x="5354411" y="1365504"/>
                  <a:pt x="5096855" y="1453896"/>
                </a:cubicBezTo>
                <a:cubicBezTo>
                  <a:pt x="4839299" y="1542288"/>
                  <a:pt x="4433915" y="1568196"/>
                  <a:pt x="3615527" y="1490472"/>
                </a:cubicBezTo>
                <a:cubicBezTo>
                  <a:pt x="2797139" y="1412748"/>
                  <a:pt x="703163" y="1235964"/>
                  <a:pt x="186527" y="987552"/>
                </a:cubicBezTo>
                <a:cubicBezTo>
                  <a:pt x="-330109" y="739140"/>
                  <a:pt x="375503" y="38100"/>
                  <a:pt x="515711" y="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Freihandform: Form 49">
            <a:extLst>
              <a:ext uri="{FF2B5EF4-FFF2-40B4-BE49-F238E27FC236}">
                <a16:creationId xmlns:a16="http://schemas.microsoft.com/office/drawing/2014/main" id="{AE6D8C0D-BA7F-937B-0C25-9BFBF12D4D6B}"/>
              </a:ext>
            </a:extLst>
          </p:cNvPr>
          <p:cNvSpPr/>
          <p:nvPr/>
        </p:nvSpPr>
        <p:spPr>
          <a:xfrm>
            <a:off x="2295144" y="3227832"/>
            <a:ext cx="880924" cy="1549206"/>
          </a:xfrm>
          <a:custGeom>
            <a:avLst/>
            <a:gdLst>
              <a:gd name="connsiteX0" fmla="*/ 0 w 880924"/>
              <a:gd name="connsiteY0" fmla="*/ 1499616 h 1549206"/>
              <a:gd name="connsiteX1" fmla="*/ 393192 w 880924"/>
              <a:gd name="connsiteY1" fmla="*/ 1481328 h 1549206"/>
              <a:gd name="connsiteX2" fmla="*/ 877824 w 880924"/>
              <a:gd name="connsiteY2" fmla="*/ 841248 h 1549206"/>
              <a:gd name="connsiteX3" fmla="*/ 146304 w 880924"/>
              <a:gd name="connsiteY3" fmla="*/ 0 h 1549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0924" h="1549206">
                <a:moveTo>
                  <a:pt x="0" y="1499616"/>
                </a:moveTo>
                <a:cubicBezTo>
                  <a:pt x="123444" y="1545336"/>
                  <a:pt x="246888" y="1591056"/>
                  <a:pt x="393192" y="1481328"/>
                </a:cubicBezTo>
                <a:cubicBezTo>
                  <a:pt x="539496" y="1371600"/>
                  <a:pt x="918972" y="1088136"/>
                  <a:pt x="877824" y="841248"/>
                </a:cubicBezTo>
                <a:cubicBezTo>
                  <a:pt x="836676" y="594360"/>
                  <a:pt x="243840" y="137160"/>
                  <a:pt x="146304" y="0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Freihandform: Form 50">
            <a:extLst>
              <a:ext uri="{FF2B5EF4-FFF2-40B4-BE49-F238E27FC236}">
                <a16:creationId xmlns:a16="http://schemas.microsoft.com/office/drawing/2014/main" id="{4FCC5F48-32F2-1532-D7CF-45355BC70FFC}"/>
              </a:ext>
            </a:extLst>
          </p:cNvPr>
          <p:cNvSpPr/>
          <p:nvPr/>
        </p:nvSpPr>
        <p:spPr>
          <a:xfrm>
            <a:off x="2368296" y="3273552"/>
            <a:ext cx="1207008" cy="1909848"/>
          </a:xfrm>
          <a:custGeom>
            <a:avLst/>
            <a:gdLst>
              <a:gd name="connsiteX0" fmla="*/ 0 w 1207008"/>
              <a:gd name="connsiteY0" fmla="*/ 1901952 h 1909848"/>
              <a:gd name="connsiteX1" fmla="*/ 603504 w 1207008"/>
              <a:gd name="connsiteY1" fmla="*/ 1801368 h 1909848"/>
              <a:gd name="connsiteX2" fmla="*/ 1197864 w 1207008"/>
              <a:gd name="connsiteY2" fmla="*/ 1143000 h 1909848"/>
              <a:gd name="connsiteX3" fmla="*/ 118872 w 1207008"/>
              <a:gd name="connsiteY3" fmla="*/ 0 h 190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008" h="1909848">
                <a:moveTo>
                  <a:pt x="0" y="1901952"/>
                </a:moveTo>
                <a:cubicBezTo>
                  <a:pt x="201930" y="1914906"/>
                  <a:pt x="403860" y="1927860"/>
                  <a:pt x="603504" y="1801368"/>
                </a:cubicBezTo>
                <a:cubicBezTo>
                  <a:pt x="803148" y="1674876"/>
                  <a:pt x="1278636" y="1443228"/>
                  <a:pt x="1197864" y="1143000"/>
                </a:cubicBezTo>
                <a:cubicBezTo>
                  <a:pt x="1117092" y="842772"/>
                  <a:pt x="198120" y="129540"/>
                  <a:pt x="118872" y="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Freihandform: Form 51">
            <a:extLst>
              <a:ext uri="{FF2B5EF4-FFF2-40B4-BE49-F238E27FC236}">
                <a16:creationId xmlns:a16="http://schemas.microsoft.com/office/drawing/2014/main" id="{5EB79DFB-6539-1CD9-B487-B9A6DC2A4250}"/>
              </a:ext>
            </a:extLst>
          </p:cNvPr>
          <p:cNvSpPr/>
          <p:nvPr/>
        </p:nvSpPr>
        <p:spPr>
          <a:xfrm>
            <a:off x="2459736" y="2231136"/>
            <a:ext cx="621792" cy="1033272"/>
          </a:xfrm>
          <a:custGeom>
            <a:avLst/>
            <a:gdLst>
              <a:gd name="connsiteX0" fmla="*/ 0 w 621792"/>
              <a:gd name="connsiteY0" fmla="*/ 1033272 h 1033272"/>
              <a:gd name="connsiteX1" fmla="*/ 128016 w 621792"/>
              <a:gd name="connsiteY1" fmla="*/ 192024 h 1033272"/>
              <a:gd name="connsiteX2" fmla="*/ 621792 w 621792"/>
              <a:gd name="connsiteY2" fmla="*/ 0 h 1033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1792" h="1033272">
                <a:moveTo>
                  <a:pt x="0" y="1033272"/>
                </a:moveTo>
                <a:cubicBezTo>
                  <a:pt x="12192" y="698754"/>
                  <a:pt x="24384" y="364236"/>
                  <a:pt x="128016" y="192024"/>
                </a:cubicBezTo>
                <a:cubicBezTo>
                  <a:pt x="231648" y="19812"/>
                  <a:pt x="513588" y="9144"/>
                  <a:pt x="621792" y="0"/>
                </a:cubicBez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Freihandform: Form 52">
            <a:extLst>
              <a:ext uri="{FF2B5EF4-FFF2-40B4-BE49-F238E27FC236}">
                <a16:creationId xmlns:a16="http://schemas.microsoft.com/office/drawing/2014/main" id="{BBD909E8-B490-58F6-E262-8602E84FC186}"/>
              </a:ext>
            </a:extLst>
          </p:cNvPr>
          <p:cNvSpPr/>
          <p:nvPr/>
        </p:nvSpPr>
        <p:spPr>
          <a:xfrm>
            <a:off x="3063240" y="1975104"/>
            <a:ext cx="2185416" cy="256032"/>
          </a:xfrm>
          <a:custGeom>
            <a:avLst/>
            <a:gdLst>
              <a:gd name="connsiteX0" fmla="*/ 0 w 2185416"/>
              <a:gd name="connsiteY0" fmla="*/ 256032 h 256032"/>
              <a:gd name="connsiteX1" fmla="*/ 777240 w 2185416"/>
              <a:gd name="connsiteY1" fmla="*/ 164592 h 256032"/>
              <a:gd name="connsiteX2" fmla="*/ 2185416 w 2185416"/>
              <a:gd name="connsiteY2" fmla="*/ 0 h 256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85416" h="256032">
                <a:moveTo>
                  <a:pt x="0" y="256032"/>
                </a:moveTo>
                <a:lnTo>
                  <a:pt x="777240" y="164592"/>
                </a:lnTo>
                <a:cubicBezTo>
                  <a:pt x="1141476" y="121920"/>
                  <a:pt x="1914144" y="3048"/>
                  <a:pt x="2185416" y="0"/>
                </a:cubicBezTo>
              </a:path>
            </a:pathLst>
          </a:custGeom>
          <a:ln>
            <a:solidFill>
              <a:schemeClr val="accent4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5" name="Grafik 54" descr="Ein Bild, das Im Haus, Spielautomat enthält.&#10;&#10;Automatisch generierte Beschreibung mit mittlerer Zuverlässigkeit">
            <a:extLst>
              <a:ext uri="{FF2B5EF4-FFF2-40B4-BE49-F238E27FC236}">
                <a16:creationId xmlns:a16="http://schemas.microsoft.com/office/drawing/2014/main" id="{A9064CF3-C194-8686-BA2B-D63B93E451A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580" y="3227832"/>
            <a:ext cx="1703705" cy="332429"/>
          </a:xfrm>
          <a:prstGeom prst="rect">
            <a:avLst/>
          </a:prstGeom>
        </p:spPr>
      </p:pic>
      <p:sp>
        <p:nvSpPr>
          <p:cNvPr id="56" name="Freihandform: Form 55">
            <a:extLst>
              <a:ext uri="{FF2B5EF4-FFF2-40B4-BE49-F238E27FC236}">
                <a16:creationId xmlns:a16="http://schemas.microsoft.com/office/drawing/2014/main" id="{7253B6E0-15B1-D206-927C-89F8E57A6583}"/>
              </a:ext>
            </a:extLst>
          </p:cNvPr>
          <p:cNvSpPr/>
          <p:nvPr/>
        </p:nvSpPr>
        <p:spPr>
          <a:xfrm>
            <a:off x="5248656" y="3286124"/>
            <a:ext cx="5047869" cy="152401"/>
          </a:xfrm>
          <a:custGeom>
            <a:avLst/>
            <a:gdLst>
              <a:gd name="connsiteX0" fmla="*/ 4005262 w 4005262"/>
              <a:gd name="connsiteY0" fmla="*/ 0 h 133350"/>
              <a:gd name="connsiteX1" fmla="*/ 0 w 4005262"/>
              <a:gd name="connsiteY1" fmla="*/ 133350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05262" h="133350">
                <a:moveTo>
                  <a:pt x="4005262" y="0"/>
                </a:moveTo>
                <a:lnTo>
                  <a:pt x="0" y="133350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Freihandform: Form 56">
            <a:extLst>
              <a:ext uri="{FF2B5EF4-FFF2-40B4-BE49-F238E27FC236}">
                <a16:creationId xmlns:a16="http://schemas.microsoft.com/office/drawing/2014/main" id="{21FEFAF3-EC2C-CEEC-07B8-2C5F3B86D15F}"/>
              </a:ext>
            </a:extLst>
          </p:cNvPr>
          <p:cNvSpPr/>
          <p:nvPr/>
        </p:nvSpPr>
        <p:spPr>
          <a:xfrm>
            <a:off x="6291263" y="3386138"/>
            <a:ext cx="4019550" cy="147637"/>
          </a:xfrm>
          <a:custGeom>
            <a:avLst/>
            <a:gdLst>
              <a:gd name="connsiteX0" fmla="*/ 4019550 w 4019550"/>
              <a:gd name="connsiteY0" fmla="*/ 0 h 147637"/>
              <a:gd name="connsiteX1" fmla="*/ 0 w 4019550"/>
              <a:gd name="connsiteY1" fmla="*/ 147637 h 147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19550" h="147637">
                <a:moveTo>
                  <a:pt x="4019550" y="0"/>
                </a:moveTo>
                <a:lnTo>
                  <a:pt x="0" y="147637"/>
                </a:ln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Freihandform: Form 59">
            <a:extLst>
              <a:ext uri="{FF2B5EF4-FFF2-40B4-BE49-F238E27FC236}">
                <a16:creationId xmlns:a16="http://schemas.microsoft.com/office/drawing/2014/main" id="{1F375019-A30A-4229-C9D4-32BC35549F2E}"/>
              </a:ext>
            </a:extLst>
          </p:cNvPr>
          <p:cNvSpPr/>
          <p:nvPr/>
        </p:nvSpPr>
        <p:spPr>
          <a:xfrm>
            <a:off x="6243638" y="2181225"/>
            <a:ext cx="4038600" cy="1457021"/>
          </a:xfrm>
          <a:custGeom>
            <a:avLst/>
            <a:gdLst>
              <a:gd name="connsiteX0" fmla="*/ 4038600 w 4038600"/>
              <a:gd name="connsiteY0" fmla="*/ 1290638 h 1457021"/>
              <a:gd name="connsiteX1" fmla="*/ 2995612 w 4038600"/>
              <a:gd name="connsiteY1" fmla="*/ 1390650 h 1457021"/>
              <a:gd name="connsiteX2" fmla="*/ 1657350 w 4038600"/>
              <a:gd name="connsiteY2" fmla="*/ 414338 h 1457021"/>
              <a:gd name="connsiteX3" fmla="*/ 0 w 4038600"/>
              <a:gd name="connsiteY3" fmla="*/ 0 h 1457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8600" h="1457021">
                <a:moveTo>
                  <a:pt x="4038600" y="1290638"/>
                </a:moveTo>
                <a:cubicBezTo>
                  <a:pt x="3715543" y="1413669"/>
                  <a:pt x="3392487" y="1536700"/>
                  <a:pt x="2995612" y="1390650"/>
                </a:cubicBezTo>
                <a:cubicBezTo>
                  <a:pt x="2598737" y="1244600"/>
                  <a:pt x="2156619" y="646113"/>
                  <a:pt x="1657350" y="414338"/>
                </a:cubicBezTo>
                <a:cubicBezTo>
                  <a:pt x="1158081" y="182563"/>
                  <a:pt x="215106" y="34925"/>
                  <a:pt x="0" y="0"/>
                </a:cubicBezTo>
              </a:path>
            </a:pathLst>
          </a:cu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B58C3CDE-A0E4-EA80-AA1D-B207C09E2E64}"/>
              </a:ext>
            </a:extLst>
          </p:cNvPr>
          <p:cNvSpPr txBox="1"/>
          <p:nvPr/>
        </p:nvSpPr>
        <p:spPr>
          <a:xfrm>
            <a:off x="828674" y="371475"/>
            <a:ext cx="1967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5V 2A </a:t>
            </a:r>
            <a:r>
              <a:rPr lang="de-DE" dirty="0" err="1"/>
              <a:t>step</a:t>
            </a:r>
            <a:r>
              <a:rPr lang="de-DE" dirty="0"/>
              <a:t> down S13V20F5 </a:t>
            </a:r>
          </a:p>
        </p:txBody>
      </p:sp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75A7E24B-3AC0-3AAF-16CB-58C6A0910AE2}"/>
              </a:ext>
            </a:extLst>
          </p:cNvPr>
          <p:cNvSpPr/>
          <p:nvPr/>
        </p:nvSpPr>
        <p:spPr>
          <a:xfrm>
            <a:off x="6263640" y="2308860"/>
            <a:ext cx="4655820" cy="359988"/>
          </a:xfrm>
          <a:custGeom>
            <a:avLst/>
            <a:gdLst>
              <a:gd name="connsiteX0" fmla="*/ 4655820 w 4655820"/>
              <a:gd name="connsiteY0" fmla="*/ 114300 h 359988"/>
              <a:gd name="connsiteX1" fmla="*/ 3017520 w 4655820"/>
              <a:gd name="connsiteY1" fmla="*/ 358140 h 359988"/>
              <a:gd name="connsiteX2" fmla="*/ 0 w 4655820"/>
              <a:gd name="connsiteY2" fmla="*/ 0 h 35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55820" h="359988">
                <a:moveTo>
                  <a:pt x="4655820" y="114300"/>
                </a:moveTo>
                <a:cubicBezTo>
                  <a:pt x="4224655" y="245745"/>
                  <a:pt x="3793490" y="377190"/>
                  <a:pt x="3017520" y="358140"/>
                </a:cubicBezTo>
                <a:cubicBezTo>
                  <a:pt x="2241550" y="339090"/>
                  <a:pt x="474980" y="7620"/>
                  <a:pt x="0" y="0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1740C8A-5B6C-1B1B-D168-975BB48C4944}"/>
              </a:ext>
            </a:extLst>
          </p:cNvPr>
          <p:cNvSpPr/>
          <p:nvPr/>
        </p:nvSpPr>
        <p:spPr>
          <a:xfrm>
            <a:off x="3287533" y="3394046"/>
            <a:ext cx="1028969" cy="27322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R3 = 22k</a:t>
            </a:r>
            <a:r>
              <a:rPr lang="el-GR" sz="1400" dirty="0">
                <a:solidFill>
                  <a:schemeClr val="tx1"/>
                </a:solidFill>
              </a:rPr>
              <a:t>Ω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8F1DC9A0-AC95-B72B-F6F6-90390EFA7BEF}"/>
              </a:ext>
            </a:extLst>
          </p:cNvPr>
          <p:cNvSpPr/>
          <p:nvPr/>
        </p:nvSpPr>
        <p:spPr>
          <a:xfrm>
            <a:off x="2903153" y="2237645"/>
            <a:ext cx="405303" cy="1313275"/>
          </a:xfrm>
          <a:custGeom>
            <a:avLst/>
            <a:gdLst>
              <a:gd name="connsiteX0" fmla="*/ 106747 w 405303"/>
              <a:gd name="connsiteY0" fmla="*/ 2635 h 1313275"/>
              <a:gd name="connsiteX1" fmla="*/ 403927 w 405303"/>
              <a:gd name="connsiteY1" fmla="*/ 177895 h 1313275"/>
              <a:gd name="connsiteX2" fmla="*/ 67 w 405303"/>
              <a:gd name="connsiteY2" fmla="*/ 1138015 h 1313275"/>
              <a:gd name="connsiteX3" fmla="*/ 373447 w 405303"/>
              <a:gd name="connsiteY3" fmla="*/ 1313275 h 131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303" h="1313275">
                <a:moveTo>
                  <a:pt x="106747" y="2635"/>
                </a:moveTo>
                <a:cubicBezTo>
                  <a:pt x="264227" y="-4350"/>
                  <a:pt x="421707" y="-11335"/>
                  <a:pt x="403927" y="177895"/>
                </a:cubicBezTo>
                <a:cubicBezTo>
                  <a:pt x="386147" y="367125"/>
                  <a:pt x="5147" y="948785"/>
                  <a:pt x="67" y="1138015"/>
                </a:cubicBezTo>
                <a:cubicBezTo>
                  <a:pt x="-5013" y="1327245"/>
                  <a:pt x="279467" y="1270095"/>
                  <a:pt x="373447" y="1313275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2B4FAAB-F5C3-DFC2-5CC8-A5D449C6508E}"/>
              </a:ext>
            </a:extLst>
          </p:cNvPr>
          <p:cNvCxnSpPr>
            <a:cxnSpLocks/>
            <a:stCxn id="3" idx="3"/>
          </p:cNvCxnSpPr>
          <p:nvPr/>
        </p:nvCxnSpPr>
        <p:spPr>
          <a:xfrm flipH="1">
            <a:off x="1213106" y="3530657"/>
            <a:ext cx="3103396" cy="168108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5F8D84F2-7821-FAC5-3D4F-44CEE1FE95D9}"/>
              </a:ext>
            </a:extLst>
          </p:cNvPr>
          <p:cNvSpPr/>
          <p:nvPr/>
        </p:nvSpPr>
        <p:spPr>
          <a:xfrm>
            <a:off x="2515572" y="1091047"/>
            <a:ext cx="3361353" cy="5128778"/>
          </a:xfrm>
          <a:custGeom>
            <a:avLst/>
            <a:gdLst>
              <a:gd name="connsiteX0" fmla="*/ 3163468 w 3163468"/>
              <a:gd name="connsiteY0" fmla="*/ 5128778 h 5128778"/>
              <a:gd name="connsiteX1" fmla="*/ 1168 w 3163468"/>
              <a:gd name="connsiteY1" fmla="*/ 347228 h 5128778"/>
              <a:gd name="connsiteX2" fmla="*/ 2791993 w 3163468"/>
              <a:gd name="connsiteY2" fmla="*/ 356753 h 5128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63468" h="5128778">
                <a:moveTo>
                  <a:pt x="3163468" y="5128778"/>
                </a:moveTo>
                <a:cubicBezTo>
                  <a:pt x="1613274" y="3135672"/>
                  <a:pt x="63081" y="1142566"/>
                  <a:pt x="1168" y="347228"/>
                </a:cubicBezTo>
                <a:cubicBezTo>
                  <a:pt x="-60745" y="-448110"/>
                  <a:pt x="2357018" y="374215"/>
                  <a:pt x="2791993" y="356753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reihandform: Form 9">
            <a:extLst>
              <a:ext uri="{FF2B5EF4-FFF2-40B4-BE49-F238E27FC236}">
                <a16:creationId xmlns:a16="http://schemas.microsoft.com/office/drawing/2014/main" id="{4873AD70-DBD3-659F-F809-B81531BCF300}"/>
              </a:ext>
            </a:extLst>
          </p:cNvPr>
          <p:cNvSpPr/>
          <p:nvPr/>
        </p:nvSpPr>
        <p:spPr>
          <a:xfrm>
            <a:off x="7371" y="3535680"/>
            <a:ext cx="5265669" cy="1463040"/>
          </a:xfrm>
          <a:custGeom>
            <a:avLst/>
            <a:gdLst>
              <a:gd name="connsiteX0" fmla="*/ 1204209 w 5265669"/>
              <a:gd name="connsiteY0" fmla="*/ 1463040 h 1463040"/>
              <a:gd name="connsiteX1" fmla="*/ 251709 w 5265669"/>
              <a:gd name="connsiteY1" fmla="*/ 967740 h 1463040"/>
              <a:gd name="connsiteX2" fmla="*/ 5265669 w 5265669"/>
              <a:gd name="connsiteY2" fmla="*/ 0 h 146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65669" h="1463040">
                <a:moveTo>
                  <a:pt x="1204209" y="1463040"/>
                </a:moveTo>
                <a:cubicBezTo>
                  <a:pt x="389504" y="1337310"/>
                  <a:pt x="-425201" y="1211580"/>
                  <a:pt x="251709" y="967740"/>
                </a:cubicBezTo>
                <a:cubicBezTo>
                  <a:pt x="928619" y="723900"/>
                  <a:pt x="4416039" y="109220"/>
                  <a:pt x="5265669" y="0"/>
                </a:cubicBez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C0C4B07-DC9F-0586-2663-34F37E6FAB22}"/>
              </a:ext>
            </a:extLst>
          </p:cNvPr>
          <p:cNvSpPr txBox="1"/>
          <p:nvPr/>
        </p:nvSpPr>
        <p:spPr>
          <a:xfrm>
            <a:off x="1310640" y="4351446"/>
            <a:ext cx="1386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12 V </a:t>
            </a:r>
            <a:r>
              <a:rPr lang="de-DE" sz="1400" dirty="0" err="1"/>
              <a:t>step-up</a:t>
            </a:r>
            <a:endParaRPr lang="de-DE" sz="14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529E91C-0C6F-1C36-8295-66547FBD6E91}"/>
              </a:ext>
            </a:extLst>
          </p:cNvPr>
          <p:cNvSpPr txBox="1"/>
          <p:nvPr/>
        </p:nvSpPr>
        <p:spPr>
          <a:xfrm>
            <a:off x="8831580" y="3169920"/>
            <a:ext cx="1136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5V </a:t>
            </a:r>
            <a:r>
              <a:rPr lang="de-DE" sz="1600" dirty="0" err="1"/>
              <a:t>step</a:t>
            </a:r>
            <a:r>
              <a:rPr lang="de-DE" sz="1600" dirty="0"/>
              <a:t> </a:t>
            </a:r>
            <a:r>
              <a:rPr lang="de-DE" sz="1600" dirty="0" err="1"/>
              <a:t>up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413262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Office PowerPoint</Application>
  <PresentationFormat>Breitbild</PresentationFormat>
  <Paragraphs>4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Timo Lehnertz</dc:creator>
  <cp:lastModifiedBy>Timo Lehnertz</cp:lastModifiedBy>
  <cp:revision>7</cp:revision>
  <dcterms:created xsi:type="dcterms:W3CDTF">2023-06-07T09:02:26Z</dcterms:created>
  <dcterms:modified xsi:type="dcterms:W3CDTF">2023-11-19T14:54:55Z</dcterms:modified>
</cp:coreProperties>
</file>

<file path=docProps/thumbnail.jpeg>
</file>